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108200" cy="7874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711200"/>
            <a:ext cx="189179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0</a:t>
            </a:r>
          </a:p>
        </p:txBody>
      </p:sp>
      <p:sp>
        <p:nvSpPr>
          <p:cNvPr id="4" name=""/>
          <p:cNvSpPr/>
          <p:nvPr/>
        </p:nvSpPr>
        <p:spPr>
          <a:xfrm>
            <a:off x="1027379" y="584200"/>
            <a:ext cx="931468" cy="533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1154379" y="711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6" name=""/>
          <p:cNvSpPr/>
          <p:nvPr/>
        </p:nvSpPr>
        <p:spPr>
          <a:xfrm>
            <a:off x="1620113" y="711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cxnSp>
        <p:nvCxnSpPr>
          <p:cNvPr id="7" name=""/>
          <p:cNvCxnSpPr/>
          <p:nvPr/>
        </p:nvCxnSpPr>
        <p:spPr>
          <a:xfrm>
            <a:off x="1366113" y="850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sp>
        <p:nvSpPr>
          <p:cNvPr id="8" name=""/>
          <p:cNvSpPr/>
          <p:nvPr/>
        </p:nvSpPr>
        <p:spPr>
          <a:xfrm>
            <a:off x="2212848" y="7112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9" name=""/>
          <p:cNvSpPr/>
          <p:nvPr/>
        </p:nvSpPr>
        <p:spPr>
          <a:xfrm>
            <a:off x="1366113" y="598085"/>
            <a:ext cx="846734" cy="182134"/>
          </a:xfrm>
          <a:custGeom>
            <a:pathLst>
              <a:path w="846734" h="182134">
                <a:moveTo>
                  <a:pt x="846734" y="182134"/>
                </a:moveTo>
                <a:cubicBezTo>
                  <a:pt x="760748" y="131294"/>
                  <a:pt x="639360" y="67580"/>
                  <a:pt x="535584" y="43264"/>
                </a:cubicBezTo>
                <a:cubicBezTo>
                  <a:pt x="398717" y="11194"/>
                  <a:pt x="317900" y="0"/>
                  <a:pt x="184150" y="43264"/>
                </a:cubicBezTo>
                <a:cubicBezTo>
                  <a:pt x="120840" y="63742"/>
                  <a:pt x="53712" y="110473"/>
                  <a:pt x="0" y="154619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